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Montaser Arabic Ultra-Bold" charset="1" panose="00000900000000000000"/>
      <p:regular r:id="rId20"/>
    </p:embeddedFont>
    <p:embeddedFont>
      <p:font typeface="Libre Baskerville" charset="1" panose="02000000000000000000"/>
      <p:regular r:id="rId21"/>
    </p:embeddedFont>
    <p:embeddedFont>
      <p:font typeface="Libre Baskerville Bold" charset="1" panose="02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939197" y="1842191"/>
            <a:ext cx="5348803" cy="8444809"/>
            <a:chOff x="0" y="0"/>
            <a:chExt cx="7131737" cy="112597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8900" t="0" r="28900" b="0"/>
            <a:stretch>
              <a:fillRect/>
            </a:stretch>
          </p:blipFill>
          <p:spPr>
            <a:xfrm flipH="false" flipV="false">
              <a:off x="0" y="0"/>
              <a:ext cx="7131737" cy="112597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494226" y="1946966"/>
            <a:ext cx="9924511" cy="3540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82"/>
              </a:lnSpc>
            </a:pPr>
            <a:r>
              <a:rPr lang="en-US" sz="8594" b="true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Briefing</a:t>
            </a:r>
          </a:p>
          <a:p>
            <a:pPr algn="l">
              <a:lnSpc>
                <a:spcPts val="9282"/>
              </a:lnSpc>
            </a:pPr>
            <a:r>
              <a:rPr lang="en-US" sz="8594" b="true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Roger Guedes Personal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4226" y="8913114"/>
            <a:ext cx="4941835" cy="345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Gabriel, Marcella, Mônica e Jennifer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94226" y="8468614"/>
            <a:ext cx="3237462" cy="345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7"/>
              </a:lnSpc>
            </a:pPr>
            <a:r>
              <a:rPr lang="en-US" sz="2100" b="true">
                <a:solidFill>
                  <a:srgbClr val="D86644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Apresentado por: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5967" t="0" r="15967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806945" y="1926355"/>
            <a:ext cx="9875062" cy="6980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Há 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identidade visual definida? Em aberto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Cores, logotipos e elementos visuais obrigatórios? Não pode ser usado a cor azul, será usado verde ou amarelo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Responsividade e acessibilidade devem ser consideradas? Sim, o app deve atender a todos os públicos (incluindo legendas, linguagem de sinais) de forma fácil e intuitiva.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Edição visual dos ângulos do movimento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Vídeo da execução em vários ângulos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715639" y="1009690"/>
            <a:ext cx="10572361" cy="51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Design e experiência do usuário (UX/UI)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938" t="0" r="19938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669986" y="3417681"/>
            <a:ext cx="9875062" cy="3713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Orçam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ento disponível: R$40.000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Restrições técnicas, legais ou de tempo: Se a entrega atrasar, passível de multa e cancelamento.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Políticas de segurança e LGPD (quando aplicável): Sim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883033" y="2059705"/>
            <a:ext cx="10572361" cy="51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Restrições e limitações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6063" t="0" r="26063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715639" y="3478551"/>
            <a:ext cx="9875062" cy="184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 o retorno e feedback dos alunos, será possível medir o sucesso do projeto.</a:t>
            </a: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meses de medição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715639" y="2059705"/>
            <a:ext cx="10572361" cy="51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Critérios de sucesso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63986" y="1028700"/>
            <a:ext cx="5044295" cy="4258059"/>
            <a:chOff x="0" y="0"/>
            <a:chExt cx="6725727" cy="567741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7793" r="0" b="7793"/>
            <a:stretch>
              <a:fillRect/>
            </a:stretch>
          </p:blipFill>
          <p:spPr>
            <a:xfrm flipH="false" flipV="false">
              <a:off x="0" y="0"/>
              <a:ext cx="6725727" cy="567741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163986" y="5286759"/>
            <a:ext cx="5044295" cy="4205962"/>
          </a:xfrm>
          <a:custGeom>
            <a:avLst/>
            <a:gdLst/>
            <a:ahLst/>
            <a:cxnLst/>
            <a:rect r="r" b="b" t="t" l="l"/>
            <a:pathLst>
              <a:path h="4205962" w="5044295">
                <a:moveTo>
                  <a:pt x="0" y="0"/>
                </a:moveTo>
                <a:lnTo>
                  <a:pt x="5044296" y="0"/>
                </a:lnTo>
                <a:lnTo>
                  <a:pt x="5044296" y="4205963"/>
                </a:lnTo>
                <a:lnTo>
                  <a:pt x="0" y="42059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682" t="0" r="-29137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715639" y="4434459"/>
            <a:ext cx="9875062" cy="1379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fit </a:t>
            </a: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owerfit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715639" y="2059705"/>
            <a:ext cx="10572361" cy="51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40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Referências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67364" y="4297048"/>
            <a:ext cx="6953272" cy="1692904"/>
            <a:chOff x="0" y="0"/>
            <a:chExt cx="1669209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69209" cy="406400"/>
            </a:xfrm>
            <a:custGeom>
              <a:avLst/>
              <a:gdLst/>
              <a:ahLst/>
              <a:cxnLst/>
              <a:rect r="r" b="b" t="t" l="l"/>
              <a:pathLst>
                <a:path h="406400" w="1669209">
                  <a:moveTo>
                    <a:pt x="1466009" y="0"/>
                  </a:moveTo>
                  <a:cubicBezTo>
                    <a:pt x="1578233" y="0"/>
                    <a:pt x="1669209" y="90976"/>
                    <a:pt x="1669209" y="203200"/>
                  </a:cubicBezTo>
                  <a:cubicBezTo>
                    <a:pt x="1669209" y="315424"/>
                    <a:pt x="1578233" y="406400"/>
                    <a:pt x="146600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E493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669209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336969" y="4757778"/>
            <a:ext cx="5614061" cy="780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9"/>
              </a:lnSpc>
            </a:pPr>
            <a:r>
              <a:rPr lang="en-US" b="true" sz="561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OBRIGADA!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12099" y="4297048"/>
            <a:ext cx="5067322" cy="1692904"/>
            <a:chOff x="0" y="0"/>
            <a:chExt cx="121646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16466" cy="406400"/>
            </a:xfrm>
            <a:custGeom>
              <a:avLst/>
              <a:gdLst/>
              <a:ahLst/>
              <a:cxnLst/>
              <a:rect r="r" b="b" t="t" l="l"/>
              <a:pathLst>
                <a:path h="406400" w="1216466">
                  <a:moveTo>
                    <a:pt x="1013266" y="0"/>
                  </a:moveTo>
                  <a:cubicBezTo>
                    <a:pt x="1125490" y="0"/>
                    <a:pt x="1216466" y="90976"/>
                    <a:pt x="1216466" y="203200"/>
                  </a:cubicBezTo>
                  <a:cubicBezTo>
                    <a:pt x="1216466" y="315424"/>
                    <a:pt x="1125490" y="406400"/>
                    <a:pt x="101326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2E493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16466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610638" y="1519163"/>
            <a:ext cx="5115419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Identificação do projeto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10638" y="2250796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Geral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10638" y="3751291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Público alvo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10638" y="4523578"/>
            <a:ext cx="5724123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Funcionalidades principais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10638" y="5253278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Requisitos técnicos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10638" y="5982979"/>
            <a:ext cx="7677362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Design e experiência do usuário (UX/UI)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59319" y="1538923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59319" y="4543337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59319" y="2270556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59319" y="5274530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59319" y="3772543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59319" y="6004231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29939" y="4786353"/>
            <a:ext cx="4431644" cy="780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9"/>
              </a:lnSpc>
            </a:pPr>
            <a:r>
              <a:rPr lang="en-US" b="true" sz="561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SUMÁRIO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10638" y="6716435"/>
            <a:ext cx="5724123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Restrições e limitações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10638" y="7446136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Critérios de sucesso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10638" y="8175836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Referências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59319" y="6736195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8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59319" y="7467388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9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59319" y="8197088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10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610638" y="2981268"/>
            <a:ext cx="4445844" cy="49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6"/>
              </a:lnSpc>
            </a:pPr>
            <a:r>
              <a:rPr lang="en-US" sz="2858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Justificativa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659319" y="3002520"/>
            <a:ext cx="685179" cy="59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21"/>
              </a:lnSpc>
            </a:pPr>
            <a:r>
              <a:rPr lang="en-US" b="true" sz="4279" u="sng">
                <a:solidFill>
                  <a:srgbClr val="EEE7C8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767" t="0" r="19767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233038" y="5075663"/>
            <a:ext cx="9875062" cy="2780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Nom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 do projeto: Roger Guedes Personal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Responsável principal / cliente: Roger Guedes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Equipe envolvida: Gabriel, Marcella, Mônica, Jeniffer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Data de início prevista: 15/05/2025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Prazo de entrega: 4 meses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233038" y="3587118"/>
            <a:ext cx="8292430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Identificação do projeto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767" t="0" r="19767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233038" y="5075663"/>
            <a:ext cx="9875062" cy="184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Um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app híbrido onde o aluno possa ver seu treinamento de forma tranquila, que tenha um vídeo que ele possa executar o treino em casa ou na academia mesmo sem a presença do professor.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33038" y="3587118"/>
            <a:ext cx="8292430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Objetivo Geral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767" t="0" r="19767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233038" y="5075663"/>
            <a:ext cx="9875062" cy="913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ificuldade na captação de cliente e prescrição de treinamentos específicos e inclusivos.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33038" y="3587118"/>
            <a:ext cx="8292430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Justificativa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83556" y="3754319"/>
            <a:ext cx="4875748" cy="2976753"/>
            <a:chOff x="0" y="0"/>
            <a:chExt cx="6500998" cy="396900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82" r="0" b="4182"/>
            <a:stretch>
              <a:fillRect/>
            </a:stretch>
          </p:blipFill>
          <p:spPr>
            <a:xfrm flipH="false" flipV="false">
              <a:off x="0" y="0"/>
              <a:ext cx="6500998" cy="3969004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483556" y="505851"/>
            <a:ext cx="4875748" cy="3248467"/>
          </a:xfrm>
          <a:custGeom>
            <a:avLst/>
            <a:gdLst/>
            <a:ahLst/>
            <a:cxnLst/>
            <a:rect r="r" b="b" t="t" l="l"/>
            <a:pathLst>
              <a:path h="3248467" w="4875748">
                <a:moveTo>
                  <a:pt x="0" y="0"/>
                </a:moveTo>
                <a:lnTo>
                  <a:pt x="4875748" y="0"/>
                </a:lnTo>
                <a:lnTo>
                  <a:pt x="4875748" y="3248468"/>
                </a:lnTo>
                <a:lnTo>
                  <a:pt x="0" y="32484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3556" y="6731072"/>
            <a:ext cx="4875748" cy="3003525"/>
          </a:xfrm>
          <a:custGeom>
            <a:avLst/>
            <a:gdLst/>
            <a:ahLst/>
            <a:cxnLst/>
            <a:rect r="r" b="b" t="t" l="l"/>
            <a:pathLst>
              <a:path h="3003525" w="4875748">
                <a:moveTo>
                  <a:pt x="0" y="0"/>
                </a:moveTo>
                <a:lnTo>
                  <a:pt x="4875748" y="0"/>
                </a:lnTo>
                <a:lnTo>
                  <a:pt x="4875748" y="3003525"/>
                </a:lnTo>
                <a:lnTo>
                  <a:pt x="0" y="3003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7756" b="-2735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233038" y="5075663"/>
            <a:ext cx="9875062" cy="446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99"/>
              </a:lnSpc>
              <a:spcBef>
                <a:spcPct val="0"/>
              </a:spcBef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lunos de todas as idades e sexo, inclusive PCDs.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33038" y="3587118"/>
            <a:ext cx="8292430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Público-alvo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72087" y="2296533"/>
            <a:ext cx="14227298" cy="5314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Cadastro de usuár</a:t>
            </a: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ios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Login e autenticação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Formulário de anamnese para o adm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Usuário visualiza o formulário 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Aba KIDS, aba adultos e aba inclusão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Liberação de treinos após feedback da aula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Lembrete da aula com 24h de antecedência, se será presencial ou não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Um app para a empresa e um app para os alunos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</a:p>
          <a:p>
            <a:pPr algn="l">
              <a:lnSpc>
                <a:spcPts val="4246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3804714" y="374902"/>
            <a:ext cx="9464186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Funcionalidades principais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03137" y="2342186"/>
            <a:ext cx="16562001" cy="4781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Aparecer um aviso em vermelho quando a mensal</a:t>
            </a: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idade estiver em atraso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Bloqueio do app após 15 dias de atraso com a mensagem regularize seu pagamento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Disponibilizar os vídeos da execução dos exercícios na plataforma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Quando a pessoa se identificar como PCD, aparecerá uma lista de deficiências para ser preenchida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Campo de feedback dos alunos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  <a:r>
              <a:rPr lang="en-US" sz="3099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· Compartilhamento do treino via rede social</a:t>
            </a:r>
          </a:p>
          <a:p>
            <a:pPr algn="l">
              <a:lnSpc>
                <a:spcPts val="4246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3804714" y="374902"/>
            <a:ext cx="9464186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Funcionalidades principais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493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3121" y="1964455"/>
            <a:ext cx="5770148" cy="6358089"/>
            <a:chOff x="0" y="0"/>
            <a:chExt cx="7693531" cy="84774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9767" t="0" r="19767" b="0"/>
            <a:stretch>
              <a:fillRect/>
            </a:stretch>
          </p:blipFill>
          <p:spPr>
            <a:xfrm flipH="false" flipV="false">
              <a:off x="0" y="0"/>
              <a:ext cx="7693531" cy="847745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867815" y="5075663"/>
            <a:ext cx="10240284" cy="2780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</a:t>
            </a: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inguagens e tecnologias preferenciais (front-end, back-end, banco de dados)</a:t>
            </a: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Ex: React, Node.js, PostgreSQL</a:t>
            </a: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Plataformas de execução (web, mobile, desktop)</a:t>
            </a:r>
          </a:p>
          <a:p>
            <a:pPr algn="l" marL="582930" indent="-291465" lvl="1">
              <a:lnSpc>
                <a:spcPts val="369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EEE7C8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Integração com sistema de pagamento (Pix, cartão)</a:t>
            </a:r>
          </a:p>
          <a:p>
            <a:pPr algn="l">
              <a:lnSpc>
                <a:spcPts val="369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223513" y="3587118"/>
            <a:ext cx="8292430" cy="653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2"/>
              </a:lnSpc>
            </a:pPr>
            <a:r>
              <a:rPr lang="en-US" sz="5200" u="sng" b="true">
                <a:solidFill>
                  <a:srgbClr val="D86644"/>
                </a:solidFill>
                <a:latin typeface="Montaser Arabic Ultra-Bold"/>
                <a:ea typeface="Montaser Arabic Ultra-Bold"/>
                <a:cs typeface="Montaser Arabic Ultra-Bold"/>
                <a:sym typeface="Montaser Arabic Ultra-Bold"/>
              </a:rPr>
              <a:t>Requisitos técnicos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DAGnnH-CxKE</dc:identifier>
  <dcterms:modified xsi:type="dcterms:W3CDTF">2011-08-01T06:04:30Z</dcterms:modified>
  <cp:revision>1</cp:revision>
  <dc:title>Apresentação empresarial briefing projeto minimalista formas verde laranja e bege</dc:title>
</cp:coreProperties>
</file>

<file path=docProps/thumbnail.jpeg>
</file>